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E7D011-D1E4-42DC-AE68-E7BF6DA1EA1F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93DB0C-9FAA-41D2-AE4D-A3D78A8B3F0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E7D011-D1E4-42DC-AE68-E7BF6DA1EA1F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3DB0C-9FAA-41D2-AE4D-A3D78A8B3F0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E7D011-D1E4-42DC-AE68-E7BF6DA1EA1F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3DB0C-9FAA-41D2-AE4D-A3D78A8B3F0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E7D011-D1E4-42DC-AE68-E7BF6DA1EA1F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3DB0C-9FAA-41D2-AE4D-A3D78A8B3F0C}" type="slidenum">
              <a:rPr lang="sk-SK" smtClean="0"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E7D011-D1E4-42DC-AE68-E7BF6DA1EA1F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3DB0C-9FAA-41D2-AE4D-A3D78A8B3F0C}" type="slidenum">
              <a:rPr lang="sk-SK" smtClean="0"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E7D011-D1E4-42DC-AE68-E7BF6DA1EA1F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3DB0C-9FAA-41D2-AE4D-A3D78A8B3F0C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E7D011-D1E4-42DC-AE68-E7BF6DA1EA1F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3DB0C-9FAA-41D2-AE4D-A3D78A8B3F0C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E7D011-D1E4-42DC-AE68-E7BF6DA1EA1F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3DB0C-9FAA-41D2-AE4D-A3D78A8B3F0C}" type="slidenum">
              <a:rPr lang="sk-SK" smtClean="0"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E7D011-D1E4-42DC-AE68-E7BF6DA1EA1F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3DB0C-9FAA-41D2-AE4D-A3D78A8B3F0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4E7D011-D1E4-42DC-AE68-E7BF6DA1EA1F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3DB0C-9FAA-41D2-AE4D-A3D78A8B3F0C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E7D011-D1E4-42DC-AE68-E7BF6DA1EA1F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93DB0C-9FAA-41D2-AE4D-A3D78A8B3F0C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4E7D011-D1E4-42DC-AE68-E7BF6DA1EA1F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993DB0C-9FAA-41D2-AE4D-A3D78A8B3F0C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k-SK" dirty="0" smtClean="0"/>
              <a:t>Základné ľudské práva </a:t>
            </a:r>
            <a:br>
              <a:rPr lang="sk-SK" dirty="0" smtClean="0"/>
            </a:br>
            <a:r>
              <a:rPr lang="sk-SK" dirty="0" smtClean="0"/>
              <a:t>a slobody v Ústave SR 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sk-SK" dirty="0" smtClean="0"/>
              <a:t>Vypracovala : Mgr. Edita </a:t>
            </a:r>
            <a:r>
              <a:rPr lang="sk-SK" dirty="0" err="1" smtClean="0"/>
              <a:t>Fráková</a:t>
            </a:r>
            <a:endParaRPr lang="sk-SK" dirty="0" smtClean="0"/>
          </a:p>
          <a:p>
            <a:pPr algn="l"/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 smtClean="0"/>
              <a:t>Ústava Slovenskej republiky 1992</a:t>
            </a:r>
          </a:p>
          <a:p>
            <a:endParaRPr lang="sk-SK" dirty="0"/>
          </a:p>
        </p:txBody>
      </p:sp>
      <p:pic>
        <p:nvPicPr>
          <p:cNvPr id="5" name="Zástupný symbol obsahu 4" descr="images (7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57686" y="4286256"/>
            <a:ext cx="4082171" cy="2286016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Použitá literatúra</a:t>
            </a:r>
            <a:endParaRPr lang="sk-SK" dirty="0"/>
          </a:p>
        </p:txBody>
      </p:sp>
      <p:pic>
        <p:nvPicPr>
          <p:cNvPr id="6" name="Obrázok 5" descr="stiahnuť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0001" y="3143248"/>
            <a:ext cx="3321867" cy="2214578"/>
          </a:xfrm>
          <a:prstGeom prst="rect">
            <a:avLst/>
          </a:prstGeom>
        </p:spPr>
      </p:pic>
      <p:pic>
        <p:nvPicPr>
          <p:cNvPr id="8" name="Obrázok 7" descr="stiahnuť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23723" y="1726386"/>
            <a:ext cx="3248739" cy="227411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obsahu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14. Každý má spôsobilosť na práva.</a:t>
            </a:r>
          </a:p>
          <a:p>
            <a:r>
              <a:rPr lang="sk-SK" dirty="0" smtClean="0"/>
              <a:t>15.Každý má právo na život.</a:t>
            </a:r>
          </a:p>
          <a:p>
            <a:r>
              <a:rPr lang="sk-SK" dirty="0" smtClean="0"/>
              <a:t>15.Trest smrti sa nepripúšťa.</a:t>
            </a:r>
          </a:p>
          <a:p>
            <a:r>
              <a:rPr lang="sk-SK" dirty="0" smtClean="0"/>
              <a:t>16. Nedotknuteľnosť osoby a jej súkromia je zaručená.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16. Nikoho nemožno mučiť ani podrobiť krutému, neľudskému či ponižujúcemu zaobchádzaniu alebo trestu.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Čl. 14, 15, 16</a:t>
            </a:r>
            <a:endParaRPr lang="sk-SK" dirty="0"/>
          </a:p>
        </p:txBody>
      </p:sp>
      <p:pic>
        <p:nvPicPr>
          <p:cNvPr id="8" name="Obrázok 7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4500570"/>
            <a:ext cx="2214578" cy="147370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17. Osobná sloboda sa zaručuje</a:t>
            </a:r>
          </a:p>
          <a:p>
            <a:r>
              <a:rPr lang="sk-SK" dirty="0" smtClean="0"/>
              <a:t>Obvineného možno zatknúť iba na odôvodnený písomný príkaz sudcu. Sudca musí zatknutú osobu do 24 hodín od prevzatia vypočuť a rozhodnúť o väzbe alebo ju prepustiť na slobodu.</a:t>
            </a:r>
          </a:p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18.Nikoho nemožno poslať na nútené práce alebo nútené služby.</a:t>
            </a:r>
          </a:p>
          <a:p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Čl. 17, 18</a:t>
            </a:r>
            <a:endParaRPr lang="sk-SK" dirty="0"/>
          </a:p>
        </p:txBody>
      </p:sp>
      <p:pic>
        <p:nvPicPr>
          <p:cNvPr id="6" name="Obrázok 5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3286124"/>
            <a:ext cx="2912404" cy="183832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19.Každý má právo na zachovanie ľudskej dôstojnosti, osobnej cti, dobrej povesti a na ochranu mena.</a:t>
            </a:r>
          </a:p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20. Každý má právo vlastniť majetok. </a:t>
            </a:r>
          </a:p>
          <a:p>
            <a:r>
              <a:rPr lang="sk-SK" dirty="0" smtClean="0"/>
              <a:t>Vyvlastnenie alebo nútené obmedzenie vlastníckeho práva je možné iba v nevyhnutnej miere a vo verejnom záujme, a to na základe zákona a za primeranú náhradu.</a:t>
            </a:r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Čl. 19, 20</a:t>
            </a:r>
            <a:endParaRPr lang="sk-SK" dirty="0"/>
          </a:p>
        </p:txBody>
      </p:sp>
      <p:pic>
        <p:nvPicPr>
          <p:cNvPr id="5" name="Obrázok 4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4000504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Obydlie je nedotknuteľné. Nie je dovolené doň vstúpiť bez súhlasu toho, kto v ňom býva.</a:t>
            </a:r>
          </a:p>
          <a:p>
            <a:r>
              <a:rPr lang="sk-SK" dirty="0" smtClean="0"/>
              <a:t>Domová prehliadka je prípustná len v súvislosti s trestným konaním, a to na písomný a odôvodnený príkaz sudcu.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Iné zásahy do obydlia možno zákonom dovoliť iba vtedy, keď je to nevyhnutné na ochranu zdravia alebo majetku osôb.</a:t>
            </a:r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Čl. 21</a:t>
            </a:r>
            <a:endParaRPr lang="sk-SK" dirty="0"/>
          </a:p>
        </p:txBody>
      </p:sp>
      <p:pic>
        <p:nvPicPr>
          <p:cNvPr id="5" name="Obrázok 4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3571876"/>
            <a:ext cx="2844708" cy="228714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 smtClean="0"/>
              <a:t>Listové tajomstvo, tajomstvo dopravovaných správ a iných písomností a ochrana osobných údajov sa zaručujú.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 smtClean="0"/>
              <a:t>Výnimkou sú prípady, ktoré ustanoví zákon.</a:t>
            </a:r>
          </a:p>
          <a:p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Čl. 22</a:t>
            </a:r>
            <a:endParaRPr lang="sk-SK" dirty="0"/>
          </a:p>
        </p:txBody>
      </p:sp>
      <p:pic>
        <p:nvPicPr>
          <p:cNvPr id="5" name="Obrázok 4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8586" y="3225560"/>
            <a:ext cx="2846686" cy="213226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 smtClean="0"/>
              <a:t>Sloboda pohybu a pobytu sa zaručuje.</a:t>
            </a:r>
          </a:p>
          <a:p>
            <a:r>
              <a:rPr lang="sk-SK" dirty="0" smtClean="0"/>
              <a:t>Každý, kto sa oprávnene zdržiava na území Slovenskej republiky, má právo toto územie slobodne opustiť.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 smtClean="0"/>
              <a:t>Občana nemožno nútiť, aby opustil vlasť, nemožno ho vyhostiť ani vydať inému štátu.</a:t>
            </a:r>
          </a:p>
          <a:p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Čl. 23</a:t>
            </a:r>
            <a:endParaRPr lang="sk-SK" dirty="0"/>
          </a:p>
        </p:txBody>
      </p:sp>
      <p:pic>
        <p:nvPicPr>
          <p:cNvPr id="5" name="Obrázok 4" descr="stiahnuť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3714752"/>
            <a:ext cx="2266951" cy="229744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 smtClean="0"/>
              <a:t>Sloboda myslenia, svedomia, náboženského vyznania a viery sa zaručujú.</a:t>
            </a:r>
          </a:p>
          <a:p>
            <a:endParaRPr lang="sk-SK" dirty="0" smtClean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 smtClean="0"/>
              <a:t>Každý má právo slobodne prejavovať svoje náboženstvo alebo vieru.</a:t>
            </a:r>
          </a:p>
          <a:p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Čl. 24</a:t>
            </a:r>
            <a:endParaRPr lang="sk-SK" dirty="0"/>
          </a:p>
        </p:txBody>
      </p:sp>
      <p:pic>
        <p:nvPicPr>
          <p:cNvPr id="5" name="Obrázok 4" descr="JP2-kazen_ti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3643314"/>
            <a:ext cx="3143272" cy="2058843"/>
          </a:xfrm>
          <a:prstGeom prst="rect">
            <a:avLst/>
          </a:prstGeom>
        </p:spPr>
      </p:pic>
      <p:pic>
        <p:nvPicPr>
          <p:cNvPr id="6" name="Obrázok 5" descr="images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33429" y="3861506"/>
            <a:ext cx="3967661" cy="199638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 smtClean="0"/>
              <a:t>Obrana Slovenskej republiky je vecou cti každého občana.</a:t>
            </a:r>
          </a:p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 smtClean="0"/>
              <a:t>Nikoho nemožno nútiť, aby vykonával vojenskú službu, ak je v rozpore s jeho svedomím alebo náboženským vyznaním.</a:t>
            </a:r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Čl. 25</a:t>
            </a:r>
            <a:endParaRPr lang="sk-SK" dirty="0"/>
          </a:p>
        </p:txBody>
      </p:sp>
      <p:pic>
        <p:nvPicPr>
          <p:cNvPr id="5" name="Obrázok 4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4929198"/>
            <a:ext cx="2762250" cy="1657350"/>
          </a:xfrm>
          <a:prstGeom prst="rect">
            <a:avLst/>
          </a:prstGeom>
        </p:spPr>
      </p:pic>
      <p:pic>
        <p:nvPicPr>
          <p:cNvPr id="6" name="Obrázok 5" descr="images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3000371"/>
            <a:ext cx="2786082" cy="3333773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</TotalTime>
  <Words>366</Words>
  <Application>Microsoft Office PowerPoint</Application>
  <PresentationFormat>Prezentácia na obrazovke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Hala</vt:lpstr>
      <vt:lpstr>Základné ľudské práva  a slobody v Ústave SR  </vt:lpstr>
      <vt:lpstr>Čl. 14, 15, 16</vt:lpstr>
      <vt:lpstr>Čl. 17, 18</vt:lpstr>
      <vt:lpstr>Čl. 19, 20</vt:lpstr>
      <vt:lpstr>Čl. 21</vt:lpstr>
      <vt:lpstr>Čl. 22</vt:lpstr>
      <vt:lpstr>Čl. 23</vt:lpstr>
      <vt:lpstr>Čl. 24</vt:lpstr>
      <vt:lpstr>Čl. 25</vt:lpstr>
      <vt:lpstr>Použitá literatúra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Základné ľudské práva  a slobody v Ústave SR</dc:title>
  <dc:creator>Frakova</dc:creator>
  <cp:lastModifiedBy>Frakova</cp:lastModifiedBy>
  <cp:revision>8</cp:revision>
  <dcterms:created xsi:type="dcterms:W3CDTF">2014-09-21T09:30:10Z</dcterms:created>
  <dcterms:modified xsi:type="dcterms:W3CDTF">2014-09-21T10:49:54Z</dcterms:modified>
</cp:coreProperties>
</file>